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76"/>
  </p:normalViewPr>
  <p:slideViewPr>
    <p:cSldViewPr snapToGrid="0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78F88-F962-A249-AAC2-FEFC04FFDC68}" type="datetimeFigureOut">
              <a:rPr lang="en-JP" smtClean="0"/>
              <a:t>2023/06/23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A6B37-411C-C144-9A7D-9A1ABC07A0D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4039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28741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81620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02603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37706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167499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68423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38321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00234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8571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26597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90194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17370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20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4260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21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162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22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3431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23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16328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24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94140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25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55801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26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147995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27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02732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28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35010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29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18006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377549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30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14981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31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708342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32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34117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33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68764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34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367522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35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758400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36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102567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37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43139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38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716953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39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41610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248939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40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27938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41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12063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42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905465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43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068512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44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46199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45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644582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46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647096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47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83942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48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84704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26030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3441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99754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53008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89105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80897-56C8-4D88-3BEB-5C634EC63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D112B2-5754-190C-82FD-DAA3763CD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A60BE-4F82-12A2-702C-43E3609E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CC4E-1D0C-3148-B42E-DD08084A619A}" type="datetimeFigureOut">
              <a:rPr lang="en-JP" smtClean="0"/>
              <a:t>2023/06/23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EFCE7-D341-295F-1911-E777BC78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C74B5-E749-7E55-A5EA-768E3AF9B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2869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931C-BC8C-8378-13BA-91A26D78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DD74B-074D-5153-19BD-92EBA61CA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0614-091F-A852-B3CE-F6E005B0B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CC4E-1D0C-3148-B42E-DD08084A619A}" type="datetimeFigureOut">
              <a:rPr lang="en-JP" smtClean="0"/>
              <a:t>2023/06/23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5E2A5-093D-51F5-082E-706653C6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6E3E2-301D-370E-14A1-23B7978CE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44284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1B8752-CA38-8E51-9A41-06807EE09B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EECC3-964E-C3A5-83BF-78398EB06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A9762-191E-F97B-9E0D-67121E440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CC4E-1D0C-3148-B42E-DD08084A619A}" type="datetimeFigureOut">
              <a:rPr lang="en-JP" smtClean="0"/>
              <a:t>2023/06/23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ED80F-0E66-8500-793C-D977906F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D6927-39E4-48EF-A0F9-46187E7B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6883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1437-10B9-4AA8-32B6-D15ABB28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E675C-C18F-85C9-096E-11FBA3AE2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FF979-3161-ED66-BDAD-B26976F4B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CC4E-1D0C-3148-B42E-DD08084A619A}" type="datetimeFigureOut">
              <a:rPr lang="en-JP" smtClean="0"/>
              <a:t>2023/06/23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24033-9382-3B4D-C0CF-3A22F8384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522D-CA16-74B8-7063-36E00E6D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9007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3176D-FAF7-023C-5DAB-782BED6D6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55C89-52C1-44DC-DE87-B1CD478DA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FAC58-DDEB-872F-8132-94C8BD3E3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CC4E-1D0C-3148-B42E-DD08084A619A}" type="datetimeFigureOut">
              <a:rPr lang="en-JP" smtClean="0"/>
              <a:t>2023/06/23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3060E-4C6D-C84D-860B-BCA2EB42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5C8FC-1744-265D-0DEA-B430EA685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8624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1A964-0031-ABDB-5E05-3E880D70C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9C4D9-2A70-2BEB-D662-C344A6C49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52C79-2903-FD3D-52F4-2DD5FCBF7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D6C7D-D6DF-C7EE-9EE7-2C5CD4BE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CC4E-1D0C-3148-B42E-DD08084A619A}" type="datetimeFigureOut">
              <a:rPr lang="en-JP" smtClean="0"/>
              <a:t>2023/06/23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4E35E-24A6-01ED-9226-98BF6C15F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87FC26-514E-A293-0CEB-6EBA29A1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6798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52FB-D5F3-C490-D99E-7DF5CF25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7D79B-AC97-2B02-AC7B-C2F275122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AD6B5-2937-09B9-A599-8754D1CC8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1B19D-56CB-E551-5E4C-520EE3483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AF97A-89D7-92E4-FCC4-FC0D3EDB33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5590D6-4246-4466-99F5-789717535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CC4E-1D0C-3148-B42E-DD08084A619A}" type="datetimeFigureOut">
              <a:rPr lang="en-JP" smtClean="0"/>
              <a:t>2023/06/23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1DBBAB-FB73-257E-F5B4-D3C629995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B50B66-2323-3594-89E5-46C21544F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05163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FA7E-AC92-5CEB-7CF0-D7632DE7F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BD360-5042-9E39-B364-9D9F214AD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CC4E-1D0C-3148-B42E-DD08084A619A}" type="datetimeFigureOut">
              <a:rPr lang="en-JP" smtClean="0"/>
              <a:t>2023/06/23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E6033-807D-5245-D9A8-3CDAF7F0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2762F-9781-3D6F-CA2D-44887E8CB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0269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B7166B-603A-33B7-1155-01B093A46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CC4E-1D0C-3148-B42E-DD08084A619A}" type="datetimeFigureOut">
              <a:rPr lang="en-JP" smtClean="0"/>
              <a:t>2023/06/23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ABE51-6645-8C12-FA88-F4C8D6D9F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7BB7-4199-CC18-AA0E-C1526AF4E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63970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ED4D-426C-6122-C751-37BF877C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C54E-BFFF-914A-B778-DDE48B39A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4F9A9-D5E9-AF14-82FC-B8E6329D5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7E20C4-44BD-2191-3001-150D68C2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CC4E-1D0C-3148-B42E-DD08084A619A}" type="datetimeFigureOut">
              <a:rPr lang="en-JP" smtClean="0"/>
              <a:t>2023/06/23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A81B4-403F-FF71-3A06-72428968F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7CD6C-701F-53C2-E839-9867F6C02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6671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8C802-1426-8AE2-E4AD-811EFA99B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8B4E7-C22D-5B6A-77A3-EBDC7AA8F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5BF41-3EDF-170F-6B4D-0B0B1A40B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69614-4582-C7F5-2CE0-C896FDFC6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CC4E-1D0C-3148-B42E-DD08084A619A}" type="datetimeFigureOut">
              <a:rPr lang="en-JP" smtClean="0"/>
              <a:t>2023/06/23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51F5D-1727-8DC1-81FE-B41E7391D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61414-9650-DCA3-5910-1804F06E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41139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AFF116-2684-2F63-4CED-C193E2B9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5852C-CE49-D5C4-F5F7-C9F1330F2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B1363-1A86-4E6F-4A41-6D566FC544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CCC4E-1D0C-3148-B42E-DD08084A619A}" type="datetimeFigureOut">
              <a:rPr lang="en-JP" smtClean="0"/>
              <a:t>2023/06/23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D13CB-D7CD-D161-7D26-D74110282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4A7D4-E9AA-2A28-87CC-B46AA842E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8527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8" y="0"/>
            <a:ext cx="10960470" cy="68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32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53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73C3B8-45AF-4FF9-D739-321736173949}"/>
              </a:ext>
            </a:extLst>
          </p:cNvPr>
          <p:cNvSpPr txBox="1"/>
          <p:nvPr/>
        </p:nvSpPr>
        <p:spPr>
          <a:xfrm>
            <a:off x="10478630" y="3791415"/>
            <a:ext cx="119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chemeClr val="bg1"/>
                </a:solidFill>
              </a:rPr>
              <a:t>[Corwin-Ghosal]</a:t>
            </a:r>
          </a:p>
        </p:txBody>
      </p:sp>
    </p:spTree>
    <p:extLst>
      <p:ext uri="{BB962C8B-B14F-4D97-AF65-F5344CB8AC3E}">
        <p14:creationId xmlns:p14="http://schemas.microsoft.com/office/powerpoint/2010/main" val="3791770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48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70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36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47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221D53-E014-D14B-5985-EAD1A68451E2}"/>
              </a:ext>
            </a:extLst>
          </p:cNvPr>
          <p:cNvSpPr txBox="1"/>
          <p:nvPr/>
        </p:nvSpPr>
        <p:spPr>
          <a:xfrm>
            <a:off x="2875402" y="2038119"/>
            <a:ext cx="18177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>
                <a:solidFill>
                  <a:schemeClr val="accent2"/>
                </a:solidFill>
              </a:rPr>
              <a:t>[Prahofer-Spohn]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FED51-9A71-6768-3EC2-540D3C057C4C}"/>
              </a:ext>
            </a:extLst>
          </p:cNvPr>
          <p:cNvSpPr txBox="1"/>
          <p:nvPr/>
        </p:nvSpPr>
        <p:spPr>
          <a:xfrm>
            <a:off x="7649737" y="6321845"/>
            <a:ext cx="37413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>
                <a:solidFill>
                  <a:schemeClr val="accent2"/>
                </a:solidFill>
              </a:rPr>
              <a:t>[Okounkov]</a:t>
            </a:r>
            <a:r>
              <a:rPr lang="en-JP" sz="1500" i="1" dirty="0">
                <a:solidFill>
                  <a:schemeClr val="accent2"/>
                </a:solidFill>
              </a:rPr>
              <a:t>, </a:t>
            </a:r>
            <a:r>
              <a:rPr lang="en-JP" sz="1500" dirty="0">
                <a:solidFill>
                  <a:schemeClr val="accent2"/>
                </a:solidFill>
              </a:rPr>
              <a:t>[Mateski-Quastel-Remenik]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37DD5-E8A3-AD0E-BB66-37383B0204CD}"/>
              </a:ext>
            </a:extLst>
          </p:cNvPr>
          <p:cNvSpPr txBox="1"/>
          <p:nvPr/>
        </p:nvSpPr>
        <p:spPr>
          <a:xfrm>
            <a:off x="9379025" y="4515078"/>
            <a:ext cx="18177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>
                <a:solidFill>
                  <a:schemeClr val="accent2"/>
                </a:solidFill>
              </a:rPr>
              <a:t>[Okounkov]</a:t>
            </a:r>
          </a:p>
        </p:txBody>
      </p:sp>
    </p:spTree>
    <p:extLst>
      <p:ext uri="{BB962C8B-B14F-4D97-AF65-F5344CB8AC3E}">
        <p14:creationId xmlns:p14="http://schemas.microsoft.com/office/powerpoint/2010/main" val="3105058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16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15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3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47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0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32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58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1E5F0F-2C4E-CB4B-31A3-C39D31704D1B}"/>
              </a:ext>
            </a:extLst>
          </p:cNvPr>
          <p:cNvSpPr txBox="1"/>
          <p:nvPr/>
        </p:nvSpPr>
        <p:spPr>
          <a:xfrm>
            <a:off x="4274545" y="1542362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000" dirty="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13BD8-1E5F-F095-CF64-24A65C39A400}"/>
              </a:ext>
            </a:extLst>
          </p:cNvPr>
          <p:cNvSpPr txBox="1"/>
          <p:nvPr/>
        </p:nvSpPr>
        <p:spPr>
          <a:xfrm>
            <a:off x="2884583" y="3068332"/>
            <a:ext cx="376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4000" dirty="0">
                <a:solidFill>
                  <a:schemeClr val="bg1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442252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57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50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21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91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50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84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43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17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16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2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87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26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10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09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46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24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10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92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81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31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9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02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62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43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07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566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30" y="0"/>
            <a:ext cx="10960465" cy="6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8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6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8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729" y="0"/>
            <a:ext cx="10960468" cy="6844551"/>
          </a:xfrm>
          <a:prstGeom prst="rect">
            <a:avLst/>
          </a:prstGeom>
        </p:spPr>
      </p:pic>
      <p:pic>
        <p:nvPicPr>
          <p:cNvPr id="3" name="Screen Recording 2023-06-21 at 15.46.51">
            <a:hlinkClick r:id="" action="ppaction://media"/>
            <a:extLst>
              <a:ext uri="{FF2B5EF4-FFF2-40B4-BE49-F238E27FC236}">
                <a16:creationId xmlns:a16="http://schemas.microsoft.com/office/drawing/2014/main" id="{0B45394D-DFC5-787B-F1A8-2CAE2B5CAB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76581" y="940909"/>
            <a:ext cx="8386764" cy="521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18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3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65</Words>
  <Application>Microsoft Macintosh PowerPoint</Application>
  <PresentationFormat>Widescreen</PresentationFormat>
  <Paragraphs>54</Paragraphs>
  <Slides>48</Slides>
  <Notes>48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Mucciconi, Matteo</dc:creator>
  <cp:lastModifiedBy>Mucciconi, Matteo</cp:lastModifiedBy>
  <cp:revision>3</cp:revision>
  <dcterms:created xsi:type="dcterms:W3CDTF">2023-06-22T22:49:43Z</dcterms:created>
  <dcterms:modified xsi:type="dcterms:W3CDTF">2023-06-23T20:22:33Z</dcterms:modified>
</cp:coreProperties>
</file>